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5" r:id="rId3"/>
    <p:sldId id="276" r:id="rId4"/>
    <p:sldId id="274" r:id="rId5"/>
    <p:sldId id="284" r:id="rId6"/>
    <p:sldId id="283" r:id="rId7"/>
    <p:sldId id="270" r:id="rId8"/>
    <p:sldId id="271" r:id="rId9"/>
    <p:sldId id="272" r:id="rId10"/>
    <p:sldId id="292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92855"/>
    <a:srgbClr val="B0123A"/>
    <a:srgbClr val="F2006B"/>
    <a:srgbClr val="000000"/>
    <a:srgbClr val="AD0AA1"/>
    <a:srgbClr val="0053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72" autoAdjust="0"/>
  </p:normalViewPr>
  <p:slideViewPr>
    <p:cSldViewPr>
      <p:cViewPr varScale="1">
        <p:scale>
          <a:sx n="107" d="100"/>
          <a:sy n="107" d="100"/>
        </p:scale>
        <p:origin x="-5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7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584F5E-A225-4FD5-B690-16FF57CC7D9D}" type="datetimeFigureOut">
              <a:rPr lang="de-DE"/>
              <a:pPr>
                <a:defRPr/>
              </a:pPr>
              <a:t>02.11.2009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40D903-B753-4C46-810F-DF5EC7CA3F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D79502-3D6F-4783-8ED4-0B0B20EEC569}" type="datetimeFigureOut">
              <a:rPr lang="de-DE"/>
              <a:pPr>
                <a:defRPr/>
              </a:pPr>
              <a:t>02.11.2009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D241A9-73AF-49AE-A174-8374CEC357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2770-3144-4353-9828-BEC3F9790010}" type="datetime1">
              <a:rPr lang="de-DE"/>
              <a:pPr>
                <a:defRPr/>
              </a:pPr>
              <a:t>02.11.2009</a:t>
            </a:fld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GIS Anwendertreffen Küste 02.11.-03.11.2009, Dünenhof Cuxhaven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E7A1-30AD-49E2-AEED-0B311F8E8A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1C51-1A46-41F1-8337-6D74E66EE917}" type="datetime1">
              <a:rPr lang="de-DE"/>
              <a:pPr>
                <a:defRPr/>
              </a:pPr>
              <a:t>02.11.2009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GIS Anwendertreffen Küste 02.11.-03.11.2009, Dünenhof Cuxhaven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D019-4E16-4A3A-B816-625A63F05F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53A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4D82BC-A863-48D3-BA5B-5FF1F415686E}" type="datetime1">
              <a:rPr lang="de-DE"/>
              <a:pPr>
                <a:defRPr/>
              </a:pPr>
              <a:t>02.11.2009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 smtClean="0">
                <a:solidFill>
                  <a:srgbClr val="0053A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GIS Anwendertreffen Küste 02.11.-03.11.2009, </a:t>
            </a:r>
            <a:r>
              <a:rPr lang="de-DE" err="1"/>
              <a:t>Dünenhof</a:t>
            </a:r>
            <a:r>
              <a:rPr lang="de-DE"/>
              <a:t> Cuxhaven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933CF4-7087-418C-9C7C-4E2C46FE7E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804025"/>
            <a:ext cx="9144000" cy="0"/>
          </a:xfrm>
          <a:prstGeom prst="line">
            <a:avLst/>
          </a:prstGeom>
          <a:ln w="127000">
            <a:solidFill>
              <a:srgbClr val="B9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5" descr="V:\LOGOS\CUX_Dateivorlagen_Dachmarke\JPG (RGB)\CUX_Marke_Stad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21605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ransition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86063"/>
            <a:ext cx="8305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i="1" smtClean="0">
                <a:solidFill>
                  <a:srgbClr val="0053A1"/>
                </a:solidFill>
                <a:latin typeface="Arial" charset="0"/>
                <a:cs typeface="Arial" charset="0"/>
              </a:rPr>
              <a:t>GIS-Landschaft in Cuxhaven</a:t>
            </a:r>
            <a:br>
              <a:rPr lang="de-DE" i="1" smtClean="0">
                <a:solidFill>
                  <a:srgbClr val="0053A1"/>
                </a:solidFill>
                <a:latin typeface="Arial" charset="0"/>
                <a:cs typeface="Arial" charset="0"/>
              </a:rPr>
            </a:br>
            <a:r>
              <a:rPr lang="de-DE" i="1" smtClean="0">
                <a:solidFill>
                  <a:srgbClr val="0053A1"/>
                </a:solidFill>
                <a:latin typeface="Arial" charset="0"/>
                <a:cs typeface="Arial" charset="0"/>
              </a:rPr>
              <a:t/>
            </a:r>
            <a:br>
              <a:rPr lang="de-DE" i="1" smtClean="0">
                <a:solidFill>
                  <a:srgbClr val="0053A1"/>
                </a:solidFill>
                <a:latin typeface="Arial" charset="0"/>
                <a:cs typeface="Arial" charset="0"/>
              </a:rPr>
            </a:br>
            <a:r>
              <a:rPr lang="de-DE" sz="1800" i="1" smtClean="0">
                <a:solidFill>
                  <a:srgbClr val="0053A1"/>
                </a:solidFill>
                <a:latin typeface="Arial" charset="0"/>
                <a:cs typeface="Arial" charset="0"/>
              </a:rPr>
              <a:t>von Sebastian König</a:t>
            </a:r>
          </a:p>
        </p:txBody>
      </p:sp>
      <p:pic>
        <p:nvPicPr>
          <p:cNvPr id="6146" name="Picture 27" descr="cuxgis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00" y="5699125"/>
            <a:ext cx="33845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V:\LOGOS\CUX_Dateivorlagen_Dachmarke\JPG (RGB)\CUX_Marke_Sta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21605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GIS Anwendertreffen Küste 02.11.-03.11.2009, Dünenhof Cuxhaven</a:t>
            </a:r>
          </a:p>
        </p:txBody>
      </p:sp>
      <p:sp>
        <p:nvSpPr>
          <p:cNvPr id="27650" name="Textfeld 3"/>
          <p:cNvSpPr txBox="1">
            <a:spLocks noChangeArrowheads="1"/>
          </p:cNvSpPr>
          <p:nvPr/>
        </p:nvSpPr>
        <p:spPr bwMode="auto">
          <a:xfrm>
            <a:off x="0" y="26431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>
                <a:solidFill>
                  <a:srgbClr val="0053A1"/>
                </a:solidFill>
                <a:cs typeface="Arial" charset="0"/>
              </a:rPr>
              <a:t>Vielen Dank für ihre Aufmerksamkeit</a:t>
            </a:r>
          </a:p>
        </p:txBody>
      </p:sp>
      <p:pic>
        <p:nvPicPr>
          <p:cNvPr id="5" name="Picture 27" descr="cuxgis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00" y="5699125"/>
            <a:ext cx="33845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V:\LOGOS\CUX_Dateivorlagen_Dachmarke\JPG (RGB)\CUX_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67176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idx="4294967295"/>
          </p:nvPr>
        </p:nvSpPr>
        <p:spPr>
          <a:xfrm>
            <a:off x="457200" y="78580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4000" i="1" dirty="0" smtClean="0">
                <a:solidFill>
                  <a:srgbClr val="0053A1"/>
                </a:solidFill>
                <a:latin typeface="Arial" charset="0"/>
              </a:rPr>
              <a:t>„Von Anfang an dabei !!“</a:t>
            </a:r>
          </a:p>
        </p:txBody>
      </p:sp>
      <p:sp>
        <p:nvSpPr>
          <p:cNvPr id="11266" name="Fußzeilenplatzhalt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GIS Anwendertreffen Küste 02.11.-03.11.2009, Dünenhof Cuxhaven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1994		1. GIS-Arbeitslatz mit </a:t>
            </a:r>
            <a:r>
              <a:rPr lang="de-DE" sz="2000" dirty="0" err="1">
                <a:solidFill>
                  <a:srgbClr val="0053A1"/>
                </a:solidFill>
                <a:cs typeface="Arial" charset="0"/>
              </a:rPr>
              <a:t>ArcInfo</a:t>
            </a:r>
            <a:endParaRPr lang="de-DE" sz="2000" dirty="0">
              <a:solidFill>
                <a:srgbClr val="0053A1"/>
              </a:solidFill>
              <a:cs typeface="Arial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1995		3 </a:t>
            </a:r>
            <a:r>
              <a:rPr lang="de-DE" sz="2000" dirty="0" err="1">
                <a:solidFill>
                  <a:srgbClr val="0053A1"/>
                </a:solidFill>
                <a:cs typeface="Arial" charset="0"/>
              </a:rPr>
              <a:t>ArcView</a:t>
            </a:r>
            <a:r>
              <a:rPr lang="de-DE" sz="2000" dirty="0">
                <a:solidFill>
                  <a:srgbClr val="0053A1"/>
                </a:solidFill>
                <a:cs typeface="Arial" charset="0"/>
              </a:rPr>
              <a:t> Arbeitsplätze,</a:t>
            </a:r>
            <a:br>
              <a:rPr lang="de-DE" sz="2000" dirty="0">
                <a:solidFill>
                  <a:srgbClr val="0053A1"/>
                </a:solidFill>
                <a:cs typeface="Arial" charset="0"/>
              </a:rPr>
            </a:br>
            <a:r>
              <a:rPr lang="de-DE" sz="2000" dirty="0">
                <a:solidFill>
                  <a:srgbClr val="0053A1"/>
                </a:solidFill>
                <a:cs typeface="Arial" charset="0"/>
              </a:rPr>
              <a:t>		fast 100% der Stadtfläche als digitale ALK-Daten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1996		Verknüpfung ALB-ALK (Buch und Kataster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),</a:t>
            </a:r>
          </a:p>
          <a:p>
            <a:pPr marL="2101850" lvl="4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</a:pP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Flächennutzungsplan</a:t>
            </a:r>
            <a:r>
              <a:rPr lang="de-DE" sz="2000" dirty="0">
                <a:solidFill>
                  <a:srgbClr val="0053A1"/>
                </a:solidFill>
                <a:cs typeface="Arial" charset="0"/>
              </a:rPr>
              <a:t>		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1998		digitale Luftbilder der Stadt 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Cuxhaven,</a:t>
            </a:r>
          </a:p>
          <a:p>
            <a:pPr marL="2101850" lvl="4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</a:pP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Bauleitplanung und Baumkataster</a:t>
            </a:r>
            <a:endParaRPr lang="de-DE" sz="2000" dirty="0">
              <a:solidFill>
                <a:srgbClr val="0053A1"/>
              </a:solidFill>
              <a:cs typeface="Arial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1999		25 GIS-Arbeitsplätze mit </a:t>
            </a:r>
            <a:r>
              <a:rPr lang="de-DE" sz="2000" dirty="0" err="1">
                <a:solidFill>
                  <a:srgbClr val="0053A1"/>
                </a:solidFill>
                <a:cs typeface="Arial" charset="0"/>
              </a:rPr>
              <a:t>ArcView</a:t>
            </a:r>
            <a:r>
              <a:rPr lang="de-DE" sz="2000" dirty="0">
                <a:solidFill>
                  <a:srgbClr val="0053A1"/>
                </a:solidFill>
                <a:cs typeface="Arial" charset="0"/>
              </a:rPr>
              <a:t> 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2001		weitere GIS Arbeitsplätze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None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			Denkmalschutzkataster, Bauleitkataster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2003 		Erneuerung der digitalen Luftbilder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ab 2003	Entwicklung mit </a:t>
            </a:r>
            <a:r>
              <a:rPr lang="de-DE" sz="2000" dirty="0" err="1">
                <a:solidFill>
                  <a:srgbClr val="0053A1"/>
                </a:solidFill>
                <a:cs typeface="Arial" charset="0"/>
              </a:rPr>
              <a:t>ArcIMS</a:t>
            </a:r>
            <a:r>
              <a:rPr lang="de-DE" sz="2000" dirty="0">
                <a:solidFill>
                  <a:srgbClr val="0053A1"/>
                </a:solidFill>
                <a:cs typeface="Arial" charset="0"/>
              </a:rPr>
              <a:t>, verschiedene 				Fachanwendungen realisiert (Mobilfunkkataster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)</a:t>
            </a:r>
            <a:endParaRPr lang="de-DE" sz="2000" dirty="0">
              <a:solidFill>
                <a:srgbClr val="0053A1"/>
              </a:solidFill>
              <a:cs typeface="Arial" charset="0"/>
            </a:endParaRPr>
          </a:p>
        </p:txBody>
      </p:sp>
      <p:pic>
        <p:nvPicPr>
          <p:cNvPr id="11268" name="Picture 5" descr="V:\LOGOS\CUX_Dateivorlagen_Dachmarke\JPG (RGB)\CUX_Marke_Sta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21605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772400" cy="426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2004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		</a:t>
            </a:r>
            <a:r>
              <a:rPr lang="de-DE" sz="2000" dirty="0" err="1" smtClean="0">
                <a:solidFill>
                  <a:srgbClr val="0053A1"/>
                </a:solidFill>
                <a:cs typeface="Arial" charset="0"/>
              </a:rPr>
              <a:t>ArcIMS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 Pilotprojekt „</a:t>
            </a:r>
            <a:r>
              <a:rPr lang="de-DE" sz="2000" dirty="0" err="1" smtClean="0">
                <a:solidFill>
                  <a:srgbClr val="0053A1"/>
                </a:solidFill>
                <a:cs typeface="Arial" charset="0"/>
              </a:rPr>
              <a:t>Tall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 </a:t>
            </a:r>
            <a:r>
              <a:rPr lang="de-DE" sz="2000" dirty="0" err="1" smtClean="0">
                <a:solidFill>
                  <a:srgbClr val="0053A1"/>
                </a:solidFill>
                <a:cs typeface="Arial" charset="0"/>
              </a:rPr>
              <a:t>Ships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 </a:t>
            </a:r>
            <a:r>
              <a:rPr lang="de-DE" sz="2000" dirty="0" err="1" smtClean="0">
                <a:solidFill>
                  <a:srgbClr val="0053A1"/>
                </a:solidFill>
                <a:cs typeface="Arial" charset="0"/>
              </a:rPr>
              <a:t>Race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“</a:t>
            </a:r>
            <a:endParaRPr lang="de-DE" sz="2000" dirty="0" smtClean="0">
              <a:solidFill>
                <a:srgbClr val="0053A1"/>
              </a:solidFill>
              <a:cs typeface="Arial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2005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		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Einführung 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des web-basierenden Geofachsystem 		</a:t>
            </a:r>
            <a:r>
              <a:rPr lang="de-DE" sz="2000" dirty="0" err="1" smtClean="0">
                <a:solidFill>
                  <a:srgbClr val="0053A1"/>
                </a:solidFill>
                <a:cs typeface="Arial" charset="0"/>
              </a:rPr>
              <a:t>mapagent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 und des digitalen Baumkatasters der  			Firma </a:t>
            </a:r>
            <a:r>
              <a:rPr lang="de-DE" sz="2000" dirty="0" err="1" smtClean="0">
                <a:solidFill>
                  <a:srgbClr val="0053A1"/>
                </a:solidFill>
                <a:cs typeface="Arial" charset="0"/>
              </a:rPr>
              <a:t>Land+System</a:t>
            </a:r>
            <a:endParaRPr lang="de-DE" sz="2000" dirty="0" smtClean="0">
              <a:solidFill>
                <a:srgbClr val="0053A1"/>
              </a:solidFill>
              <a:cs typeface="Arial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2007</a:t>
            </a:r>
            <a:r>
              <a:rPr lang="de-DE" sz="2000" dirty="0">
                <a:solidFill>
                  <a:srgbClr val="0053A1"/>
                </a:solidFill>
                <a:cs typeface="Arial" charset="0"/>
              </a:rPr>
              <a:t>		</a:t>
            </a:r>
            <a:r>
              <a:rPr lang="de-DE" sz="2000" dirty="0" err="1">
                <a:solidFill>
                  <a:srgbClr val="0053A1"/>
                </a:solidFill>
                <a:cs typeface="Arial" charset="0"/>
              </a:rPr>
              <a:t>ArcSDE</a:t>
            </a:r>
            <a:r>
              <a:rPr lang="de-DE" sz="2000" dirty="0">
                <a:solidFill>
                  <a:srgbClr val="0053A1"/>
                </a:solidFill>
                <a:cs typeface="Arial" charset="0"/>
              </a:rPr>
              <a:t> + </a:t>
            </a:r>
            <a:r>
              <a:rPr lang="de-DE" sz="2000" dirty="0" err="1">
                <a:solidFill>
                  <a:srgbClr val="0053A1"/>
                </a:solidFill>
                <a:cs typeface="Arial" charset="0"/>
              </a:rPr>
              <a:t>ArcGIS</a:t>
            </a:r>
            <a:r>
              <a:rPr lang="de-DE" sz="2000" dirty="0">
                <a:solidFill>
                  <a:srgbClr val="0053A1"/>
                </a:solidFill>
                <a:cs typeface="Arial" charset="0"/>
              </a:rPr>
              <a:t> 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9.x,</a:t>
            </a:r>
            <a:endParaRPr lang="de-DE" sz="2000" dirty="0">
              <a:solidFill>
                <a:srgbClr val="0053A1"/>
              </a:solidFill>
              <a:cs typeface="Arial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None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			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schrittweise </a:t>
            </a:r>
            <a:r>
              <a:rPr lang="de-DE" sz="2000" dirty="0">
                <a:solidFill>
                  <a:srgbClr val="0053A1"/>
                </a:solidFill>
                <a:cs typeface="Arial" charset="0"/>
              </a:rPr>
              <a:t>Ablösung der </a:t>
            </a:r>
            <a:r>
              <a:rPr lang="de-DE" sz="2000" dirty="0" err="1">
                <a:solidFill>
                  <a:srgbClr val="0053A1"/>
                </a:solidFill>
                <a:cs typeface="Arial" charset="0"/>
              </a:rPr>
              <a:t>ArcView</a:t>
            </a:r>
            <a:r>
              <a:rPr lang="de-DE" sz="2000" dirty="0">
                <a:solidFill>
                  <a:srgbClr val="0053A1"/>
                </a:solidFill>
                <a:cs typeface="Arial" charset="0"/>
              </a:rPr>
              <a:t> 3 Arbeitsplätze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2008		Erneuerung der digitalen Luftbilder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2009		Einführung von IP ALK/ALB für Web und Desktop 		der Firma IP </a:t>
            </a:r>
            <a:r>
              <a:rPr lang="de-DE" sz="2000" dirty="0" err="1">
                <a:solidFill>
                  <a:srgbClr val="0053A1"/>
                </a:solidFill>
                <a:cs typeface="Arial" charset="0"/>
              </a:rPr>
              <a:t>Syscon</a:t>
            </a:r>
            <a:r>
              <a:rPr lang="de-DE" sz="20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Arial" charset="0"/>
              <a:buChar char="•"/>
            </a:pPr>
            <a:endParaRPr lang="de-DE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219" name="Fußzeilenplatzhalt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GIS Anwendertreffen Küste 02.11.-03.11.2009, Dünenhof Cuxhaven</a:t>
            </a:r>
          </a:p>
        </p:txBody>
      </p:sp>
      <p:pic>
        <p:nvPicPr>
          <p:cNvPr id="9220" name="Picture 5" descr="V:\LOGOS\CUX_Dateivorlagen_Dachmarke\JPG (RGB)\CUX_Marke_Sta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1605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78580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1" u="none" strike="noStrike" kern="1200" cap="none" spc="0" normalizeH="0" baseline="0" noProof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„Von Anfang an dabei !!“</a:t>
            </a:r>
            <a:endParaRPr kumimoji="0" lang="de-DE" sz="4000" b="0" i="1" u="none" strike="noStrike" kern="1200" cap="none" spc="0" normalizeH="0" baseline="0" noProof="0" dirty="0" smtClean="0">
              <a:ln>
                <a:noFill/>
              </a:ln>
              <a:solidFill>
                <a:srgbClr val="0053A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2" descr="Logo - FME 2004"/>
          <p:cNvSpPr>
            <a:spLocks noChangeAspect="1" noChangeArrowheads="1"/>
          </p:cNvSpPr>
          <p:nvPr/>
        </p:nvSpPr>
        <p:spPr bwMode="auto">
          <a:xfrm>
            <a:off x="4138613" y="2924175"/>
            <a:ext cx="1171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172" name="AutoShape 3" descr="Logo - FME 2004"/>
          <p:cNvSpPr>
            <a:spLocks noChangeAspect="1" noChangeArrowheads="1"/>
          </p:cNvSpPr>
          <p:nvPr/>
        </p:nvSpPr>
        <p:spPr bwMode="auto">
          <a:xfrm>
            <a:off x="4138613" y="2924175"/>
            <a:ext cx="1171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173" name="AutoShape 4" descr="Logo - FME 2004"/>
          <p:cNvSpPr>
            <a:spLocks noChangeAspect="1" noChangeArrowheads="1"/>
          </p:cNvSpPr>
          <p:nvPr/>
        </p:nvSpPr>
        <p:spPr bwMode="auto">
          <a:xfrm>
            <a:off x="4138613" y="2924175"/>
            <a:ext cx="1171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528638" y="928688"/>
            <a:ext cx="3906837" cy="4419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de-DE" sz="2600" dirty="0">
                <a:solidFill>
                  <a:srgbClr val="0053A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DE" sz="2600" i="1" dirty="0">
                <a:solidFill>
                  <a:srgbClr val="0053A1"/>
                </a:solidFill>
                <a:latin typeface="Arial" pitchFamily="34" charset="0"/>
                <a:cs typeface="Arial" pitchFamily="34" charset="0"/>
              </a:rPr>
              <a:t>Architektur:</a:t>
            </a:r>
            <a:r>
              <a:rPr lang="de-DE" sz="2200" i="1" dirty="0">
                <a:solidFill>
                  <a:srgbClr val="0053A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i="1" dirty="0">
                <a:solidFill>
                  <a:schemeClr val="hlink"/>
                </a:solidFill>
                <a:latin typeface="Arial Narrow" pitchFamily="34" charset="0"/>
              </a:rPr>
              <a:t/>
            </a:r>
            <a:br>
              <a:rPr lang="de-DE" sz="2200" i="1" dirty="0">
                <a:solidFill>
                  <a:schemeClr val="hlink"/>
                </a:solidFill>
                <a:latin typeface="Arial Narrow" pitchFamily="34" charset="0"/>
              </a:rPr>
            </a:br>
            <a:endParaRPr lang="de-DE" sz="2200" dirty="0">
              <a:latin typeface="Arial Narrow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071688" y="2000250"/>
          <a:ext cx="6262687" cy="4037013"/>
        </p:xfrm>
        <a:graphic>
          <a:graphicData uri="http://schemas.openxmlformats.org/presentationml/2006/ole">
            <p:oleObj spid="_x0000_s7170" name="Visio" r:id="rId4" imgW="9486741" imgH="6127432" progId="Visio.Drawing.11">
              <p:embed/>
            </p:oleObj>
          </a:graphicData>
        </a:graphic>
      </p:graphicFrame>
      <p:sp>
        <p:nvSpPr>
          <p:cNvPr id="7175" name="Fußzeilenplatzhalt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GIS Anwendertreffen Küste 02.11.-03.11.2009, Dünenhof Cuxhaven</a:t>
            </a:r>
          </a:p>
        </p:txBody>
      </p:sp>
      <p:pic>
        <p:nvPicPr>
          <p:cNvPr id="7176" name="Picture 3" descr="V:\LOGOS\CUX_Dateivorlagen_Dachmarke\JPG (RGB)\CUX_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992188"/>
            <a:ext cx="3571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" descr="V:\LOGOS\CUX_Dateivorlagen_Dachmarke\JPG (RGB)\CUX_Marke_Stad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42875"/>
            <a:ext cx="21605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GIS Anwendertreffen Küste 02.11.-03.11.2009, Dünenhof Cuxhaven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63563" y="928688"/>
            <a:ext cx="85804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pPr marL="327025" indent="-327025" defTabSz="873125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2600" i="1" dirty="0">
                <a:solidFill>
                  <a:schemeClr val="tx2"/>
                </a:solidFill>
                <a:latin typeface="+mj-lt"/>
              </a:rPr>
              <a:t>    </a:t>
            </a:r>
            <a:r>
              <a:rPr lang="de-DE" sz="2600" i="1" dirty="0">
                <a:solidFill>
                  <a:srgbClr val="0053A1"/>
                </a:solidFill>
                <a:latin typeface="Arial" pitchFamily="34" charset="0"/>
                <a:cs typeface="Arial" pitchFamily="34" charset="0"/>
              </a:rPr>
              <a:t>IP ALK/ALB (Desktop)</a:t>
            </a:r>
            <a:r>
              <a:rPr lang="de-DE" sz="2600" dirty="0">
                <a:solidFill>
                  <a:srgbClr val="0053A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600" i="1" dirty="0">
                <a:solidFill>
                  <a:schemeClr val="hlink"/>
                </a:solidFill>
                <a:latin typeface="Arial Narrow" pitchFamily="34" charset="0"/>
              </a:rPr>
              <a:t/>
            </a:r>
            <a:br>
              <a:rPr lang="de-DE" sz="2600" i="1" dirty="0">
                <a:solidFill>
                  <a:schemeClr val="hlink"/>
                </a:solidFill>
                <a:latin typeface="Arial Narrow" pitchFamily="34" charset="0"/>
              </a:rPr>
            </a:br>
            <a:endParaRPr lang="de-DE" sz="2600" dirty="0">
              <a:solidFill>
                <a:srgbClr val="000060"/>
              </a:solidFill>
              <a:latin typeface="Arial Narrow" pitchFamily="34" charset="0"/>
            </a:endParaRPr>
          </a:p>
        </p:txBody>
      </p:sp>
      <p:pic>
        <p:nvPicPr>
          <p:cNvPr id="14339" name="Picture 3" descr="V:\LOGOS\CUX_Dateivorlagen_Dachmarke\JPG (RGB)\CUX_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92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71625"/>
            <a:ext cx="67627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857375"/>
            <a:ext cx="376396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GIS Anwendertreffen Küste 02.11.-03.11.2009, Dünenhof Cuxhaven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3563" y="928688"/>
            <a:ext cx="85804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pPr marL="327025" indent="-327025" defTabSz="873125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2600" i="1" dirty="0">
                <a:solidFill>
                  <a:schemeClr val="tx2"/>
                </a:solidFill>
                <a:latin typeface="+mj-lt"/>
              </a:rPr>
              <a:t>    </a:t>
            </a:r>
            <a:r>
              <a:rPr lang="de-DE" sz="2600" i="1" dirty="0">
                <a:solidFill>
                  <a:srgbClr val="0053A1"/>
                </a:solidFill>
                <a:latin typeface="Arial" pitchFamily="34" charset="0"/>
                <a:cs typeface="Arial" pitchFamily="34" charset="0"/>
              </a:rPr>
              <a:t>IP ALK/ALB (web)</a:t>
            </a:r>
            <a:r>
              <a:rPr lang="de-DE" sz="2600" dirty="0">
                <a:solidFill>
                  <a:srgbClr val="0053A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600" i="1" dirty="0">
                <a:solidFill>
                  <a:schemeClr val="hlink"/>
                </a:solidFill>
                <a:latin typeface="Arial Narrow" pitchFamily="34" charset="0"/>
              </a:rPr>
              <a:t/>
            </a:r>
            <a:br>
              <a:rPr lang="de-DE" sz="2600" i="1" dirty="0">
                <a:solidFill>
                  <a:schemeClr val="hlink"/>
                </a:solidFill>
                <a:latin typeface="Arial Narrow" pitchFamily="34" charset="0"/>
              </a:rPr>
            </a:br>
            <a:endParaRPr lang="de-DE" sz="2600" dirty="0">
              <a:solidFill>
                <a:srgbClr val="000060"/>
              </a:solidFill>
              <a:latin typeface="Arial Narrow" pitchFamily="34" charset="0"/>
            </a:endParaRPr>
          </a:p>
        </p:txBody>
      </p:sp>
      <p:pic>
        <p:nvPicPr>
          <p:cNvPr id="16387" name="Picture 3" descr="V:\LOGOS\CUX_Dateivorlagen_Dachmarke\JPG (RGB)\CUX_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92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643188"/>
            <a:ext cx="4429125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000250"/>
            <a:ext cx="4711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V:\LOGOS\CUX_Dateivorlagen_Dachmarke\JPG (RGB)\CUX_Marke_Stad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42875"/>
            <a:ext cx="21605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97200"/>
            <a:ext cx="4065587" cy="2946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133600"/>
            <a:ext cx="5073650" cy="36750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221163"/>
            <a:ext cx="363537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63563" y="938213"/>
            <a:ext cx="85804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pPr marL="327025" indent="-327025" defTabSz="873125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    </a:t>
            </a:r>
            <a:r>
              <a:rPr lang="de-DE" sz="2600" i="1" dirty="0" err="1">
                <a:solidFill>
                  <a:srgbClr val="0053A1"/>
                </a:solidFill>
                <a:latin typeface="Arial" pitchFamily="34" charset="0"/>
                <a:cs typeface="Arial" pitchFamily="34" charset="0"/>
              </a:rPr>
              <a:t>mapagent</a:t>
            </a:r>
            <a:r>
              <a:rPr lang="de-DE" sz="2600" i="1" dirty="0">
                <a:solidFill>
                  <a:srgbClr val="0053A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600" i="1" dirty="0">
                <a:solidFill>
                  <a:schemeClr val="hlink"/>
                </a:solidFill>
                <a:latin typeface="Arial Narrow" pitchFamily="34" charset="0"/>
              </a:rPr>
              <a:t/>
            </a:r>
            <a:br>
              <a:rPr lang="de-DE" sz="2600" i="1" dirty="0">
                <a:solidFill>
                  <a:schemeClr val="hlink"/>
                </a:solidFill>
                <a:latin typeface="Arial Narrow" pitchFamily="34" charset="0"/>
              </a:rPr>
            </a:br>
            <a:endParaRPr lang="de-DE" sz="2600" dirty="0">
              <a:solidFill>
                <a:srgbClr val="000060"/>
              </a:solidFill>
              <a:latin typeface="Arial Narrow" pitchFamily="34" charset="0"/>
            </a:endParaRPr>
          </a:p>
        </p:txBody>
      </p:sp>
      <p:sp>
        <p:nvSpPr>
          <p:cNvPr id="20485" name="Fußzeilenplatzhalter 1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GIS Anwendertreffen Küste 02.11.-03.11.2009, Dünenhof Cuxhaven</a:t>
            </a:r>
          </a:p>
        </p:txBody>
      </p:sp>
      <p:pic>
        <p:nvPicPr>
          <p:cNvPr id="20486" name="Picture 3" descr="V:\LOGOS\CUX_Dateivorlagen_Dachmarke\JPG (RGB)\CUX_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001713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V:\LOGOS\CUX_Dateivorlagen_Dachmarke\JPG (RGB)\CUX_Marke_Stad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142875"/>
            <a:ext cx="21605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25"/>
            <a:ext cx="4319587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143125"/>
            <a:ext cx="42481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Fußzeilenplatzhalt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GIS Anwendertreffen Küste 02.11.-03.11.2009, Dünenhof Cuxhaven</a:t>
            </a:r>
          </a:p>
        </p:txBody>
      </p:sp>
      <p:pic>
        <p:nvPicPr>
          <p:cNvPr id="23556" name="Picture 3" descr="V:\LOGOS\CUX_Dateivorlagen_Dachmarke\JPG (RGB)\CUX_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992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V:\LOGOS\CUX_Dateivorlagen_Dachmarke\JPG (RGB)\CUX_Marke_Stad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42875"/>
            <a:ext cx="21605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6"/>
          <p:cNvSpPr txBox="1">
            <a:spLocks noChangeArrowheads="1"/>
          </p:cNvSpPr>
          <p:nvPr/>
        </p:nvSpPr>
        <p:spPr>
          <a:xfrm>
            <a:off x="528638" y="928688"/>
            <a:ext cx="7043737" cy="4419600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de-DE" sz="2600">
                <a:solidFill>
                  <a:srgbClr val="0053A1"/>
                </a:solidFill>
                <a:cs typeface="Arial" charset="0"/>
              </a:rPr>
              <a:t>   </a:t>
            </a:r>
            <a:r>
              <a:rPr lang="de-DE" sz="2600" i="1">
                <a:solidFill>
                  <a:srgbClr val="0053A1"/>
                </a:solidFill>
                <a:cs typeface="Arial" charset="0"/>
              </a:rPr>
              <a:t>Baumkataster: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</a:pPr>
            <a:endParaRPr lang="de-DE" sz="2600" i="1">
              <a:solidFill>
                <a:srgbClr val="0053A1"/>
              </a:solidFill>
              <a:cs typeface="Arial" charset="0"/>
            </a:endParaRPr>
          </a:p>
          <a:p>
            <a:pPr marL="273050" indent="-273050">
              <a:spcBef>
                <a:spcPct val="30000"/>
              </a:spcBef>
              <a:buClr>
                <a:srgbClr val="0053A1"/>
              </a:buClr>
            </a:pPr>
            <a:r>
              <a:rPr lang="de-DE" sz="2200" i="1">
                <a:solidFill>
                  <a:schemeClr val="hlink"/>
                </a:solidFill>
                <a:latin typeface="Arial Narrow" pitchFamily="34" charset="0"/>
              </a:rPr>
              <a:t/>
            </a:r>
            <a:br>
              <a:rPr lang="de-DE" sz="2200" i="1">
                <a:solidFill>
                  <a:schemeClr val="hlink"/>
                </a:solidFill>
                <a:latin typeface="Arial Narrow" pitchFamily="34" charset="0"/>
              </a:rPr>
            </a:br>
            <a:endParaRPr lang="de-DE" sz="220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ußzeilenplatzhalt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latin typeface="Arial" charset="0"/>
                <a:cs typeface="Arial" charset="0"/>
              </a:rPr>
              <a:t>GIS Anwendertreffen Küste 02.11.-03.11.2009, Dünenhof Cuxhaven</a:t>
            </a:r>
          </a:p>
        </p:txBody>
      </p:sp>
      <p:pic>
        <p:nvPicPr>
          <p:cNvPr id="26626" name="Picture 3" descr="V:\LOGOS\CUX_Dateivorlagen_Dachmarke\JPG (RGB)\CUX_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92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V:\LOGOS\CUX_Dateivorlagen_Dachmarke\JPG (RGB)\CUX_Marke_Sta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21605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INSPIRE 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ALK/ALB nach ALKIS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>
                <a:solidFill>
                  <a:srgbClr val="0053A1"/>
                </a:solidFill>
                <a:cs typeface="Arial" charset="0"/>
              </a:rPr>
              <a:t>GK3 nach </a:t>
            </a: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ETRS89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Neue Internet-Präsenz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053A1"/>
              </a:buClr>
              <a:buSzPct val="95000"/>
              <a:buFont typeface="Arial" charset="0"/>
              <a:buChar char="•"/>
            </a:pPr>
            <a:r>
              <a:rPr lang="de-DE" sz="2000" dirty="0" smtClean="0">
                <a:solidFill>
                  <a:srgbClr val="0053A1"/>
                </a:solidFill>
                <a:cs typeface="Arial" charset="0"/>
              </a:rPr>
              <a:t>Online-Kartendienste </a:t>
            </a:r>
            <a:endParaRPr lang="de-DE" sz="2000" dirty="0">
              <a:solidFill>
                <a:srgbClr val="0053A1"/>
              </a:solidFill>
              <a:cs typeface="Arial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63563" y="928688"/>
            <a:ext cx="85804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pPr marL="327025" indent="-327025" defTabSz="873125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2600" dirty="0">
                <a:solidFill>
                  <a:srgbClr val="0053A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de-DE" sz="2600" i="1" dirty="0">
                <a:solidFill>
                  <a:srgbClr val="0053A1"/>
                </a:solidFill>
                <a:latin typeface="Arial" pitchFamily="34" charset="0"/>
                <a:cs typeface="Arial" pitchFamily="34" charset="0"/>
              </a:rPr>
              <a:t>Zukunft:</a:t>
            </a:r>
          </a:p>
          <a:p>
            <a:pPr marL="327025" indent="-327025" defTabSz="873125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de-DE" sz="2600" dirty="0">
              <a:solidFill>
                <a:schemeClr val="tx2"/>
              </a:solidFill>
              <a:latin typeface="+mj-lt"/>
            </a:endParaRPr>
          </a:p>
          <a:p>
            <a:pPr marL="327025" indent="-327025" defTabSz="873125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de-DE" sz="2000" dirty="0">
              <a:solidFill>
                <a:srgbClr val="0053A1"/>
              </a:solidFill>
              <a:latin typeface="Arial" pitchFamily="34" charset="0"/>
              <a:cs typeface="Arial" pitchFamily="34" charset="0"/>
            </a:endParaRPr>
          </a:p>
          <a:p>
            <a:pPr marL="327025" indent="-327025" defTabSz="873125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de-DE" sz="2000" dirty="0">
              <a:solidFill>
                <a:srgbClr val="0053A1"/>
              </a:solidFill>
              <a:latin typeface="Arial" pitchFamily="34" charset="0"/>
              <a:cs typeface="Arial" pitchFamily="34" charset="0"/>
            </a:endParaRPr>
          </a:p>
          <a:p>
            <a:pPr marL="327025" indent="-327025" defTabSz="873125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de-DE" sz="2000" dirty="0">
              <a:solidFill>
                <a:srgbClr val="0053A1"/>
              </a:solidFill>
              <a:latin typeface="Arial" pitchFamily="34" charset="0"/>
              <a:cs typeface="Arial" pitchFamily="34" charset="0"/>
            </a:endParaRPr>
          </a:p>
          <a:p>
            <a:pPr marL="327025" indent="-327025" defTabSz="873125" fontAlgn="auto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2600" dirty="0">
                <a:solidFill>
                  <a:schemeClr val="tx2"/>
                </a:solidFill>
                <a:latin typeface="+mj-lt"/>
              </a:rPr>
              <a:t>		 </a:t>
            </a:r>
            <a:r>
              <a:rPr lang="de-DE" sz="2600" i="1" dirty="0">
                <a:solidFill>
                  <a:schemeClr val="hlink"/>
                </a:solidFill>
                <a:latin typeface="Arial Narrow" pitchFamily="34" charset="0"/>
              </a:rPr>
              <a:t/>
            </a:r>
            <a:br>
              <a:rPr lang="de-DE" sz="2600" i="1" dirty="0">
                <a:solidFill>
                  <a:schemeClr val="hlink"/>
                </a:solidFill>
                <a:latin typeface="Arial Narrow" pitchFamily="34" charset="0"/>
              </a:rPr>
            </a:br>
            <a:endParaRPr lang="de-DE" sz="2600" dirty="0">
              <a:solidFill>
                <a:srgbClr val="000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</Words>
  <Application>Microsoft Office PowerPoint</Application>
  <PresentationFormat>Bildschirmpräsentation (4:3)</PresentationFormat>
  <Paragraphs>48</Paragraphs>
  <Slides>10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Larissa-Design</vt:lpstr>
      <vt:lpstr>Visio</vt:lpstr>
      <vt:lpstr>GIS-Landschaft in Cuxhaven  von Sebastian König</vt:lpstr>
      <vt:lpstr>„Von Anfang an dabei !!“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Sebastian.König</cp:lastModifiedBy>
  <cp:revision>209</cp:revision>
  <dcterms:modified xsi:type="dcterms:W3CDTF">2009-11-02T08:27:07Z</dcterms:modified>
</cp:coreProperties>
</file>